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358" r:id="rId2"/>
    <p:sldId id="515" r:id="rId3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8001"/>
    <a:srgbClr val="3266FF"/>
    <a:srgbClr val="C6E7F1"/>
    <a:srgbClr val="FFA7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71"/>
    <p:restoredTop sz="92925" autoAdjust="0"/>
  </p:normalViewPr>
  <p:slideViewPr>
    <p:cSldViewPr snapToGrid="0" snapToObjects="1">
      <p:cViewPr varScale="1">
        <p:scale>
          <a:sx n="127" d="100"/>
          <a:sy n="127" d="100"/>
        </p:scale>
        <p:origin x="67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notesViewPr>
    <p:cSldViewPr snapToGrid="0" snapToObjects="1">
      <p:cViewPr>
        <p:scale>
          <a:sx n="128" d="100"/>
          <a:sy n="128" d="100"/>
        </p:scale>
        <p:origin x="2376" y="4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B2AE1E-A6F2-4C46-AB3A-3D69F9C0FD3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08F751-2BF1-714C-8D29-EE6FC078C9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68294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D25CB5-CF59-FB4B-9F5C-A106EF426711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C6E9D1-8053-764A-9D47-2E89E8E84EB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2607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6E9D1-8053-764A-9D47-2E89E8E84EBE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521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9259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018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7588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3540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6027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7055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2127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3986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259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874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535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E2293-0BB6-7C4A-9676-E61C6FD0A209}" type="datetimeFigureOut">
              <a:rPr kumimoji="1" lang="ja-JP" altLang="en-US" smtClean="0"/>
              <a:t>2020/9/23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54973-8391-1547-9B20-DF4B8EB776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366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図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78" r="24510"/>
          <a:stretch/>
        </p:blipFill>
        <p:spPr>
          <a:xfrm>
            <a:off x="3705083" y="437196"/>
            <a:ext cx="5054321" cy="2458017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10A0A7C-187C-8B4C-B757-5E6D98367D97}"/>
              </a:ext>
            </a:extLst>
          </p:cNvPr>
          <p:cNvSpPr/>
          <p:nvPr/>
        </p:nvSpPr>
        <p:spPr>
          <a:xfrm>
            <a:off x="3468946" y="251301"/>
            <a:ext cx="472273" cy="37178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E9942DB-AC1E-224D-859E-226CA83563BC}"/>
              </a:ext>
            </a:extLst>
          </p:cNvPr>
          <p:cNvSpPr/>
          <p:nvPr/>
        </p:nvSpPr>
        <p:spPr>
          <a:xfrm>
            <a:off x="3599576" y="161175"/>
            <a:ext cx="472273" cy="37178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DF6A831-F3C2-7447-B591-536AEFE732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112" y="400020"/>
            <a:ext cx="3045055" cy="2532367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2D06D6D-343B-084D-9E95-DF79DB3165E8}"/>
              </a:ext>
            </a:extLst>
          </p:cNvPr>
          <p:cNvSpPr/>
          <p:nvPr/>
        </p:nvSpPr>
        <p:spPr>
          <a:xfrm>
            <a:off x="6362872" y="276731"/>
            <a:ext cx="472273" cy="37178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6B045CC-3BC1-E747-9A17-C74105873E00}"/>
              </a:ext>
            </a:extLst>
          </p:cNvPr>
          <p:cNvSpPr/>
          <p:nvPr/>
        </p:nvSpPr>
        <p:spPr>
          <a:xfrm>
            <a:off x="334426" y="400020"/>
            <a:ext cx="472273" cy="37178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1ED0164-C7E9-6B4C-B86D-B8D1A1259432}"/>
              </a:ext>
            </a:extLst>
          </p:cNvPr>
          <p:cNvSpPr/>
          <p:nvPr/>
        </p:nvSpPr>
        <p:spPr>
          <a:xfrm>
            <a:off x="3307235" y="0"/>
            <a:ext cx="472273" cy="15436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29C6A50-E270-5D40-9A55-08982701F2F2}"/>
              </a:ext>
            </a:extLst>
          </p:cNvPr>
          <p:cNvSpPr txBox="1"/>
          <p:nvPr/>
        </p:nvSpPr>
        <p:spPr>
          <a:xfrm>
            <a:off x="413643" y="256983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A</a:t>
            </a:r>
            <a:endParaRPr kumimoji="1" lang="ja-JP" altLang="en-US" sz="280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A9868ED-FDC4-3C4A-AF9F-4BC097A883E6}"/>
              </a:ext>
            </a:extLst>
          </p:cNvPr>
          <p:cNvSpPr txBox="1"/>
          <p:nvPr/>
        </p:nvSpPr>
        <p:spPr>
          <a:xfrm>
            <a:off x="3475473" y="256983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B</a:t>
            </a:r>
            <a:endParaRPr kumimoji="1" lang="ja-JP" altLang="en-US" sz="280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9DBCB542-75D5-4943-B7D3-16AC860F1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0928" y="3632926"/>
            <a:ext cx="4237574" cy="2787878"/>
          </a:xfrm>
          <a:prstGeom prst="rect">
            <a:avLst/>
          </a:prstGeom>
        </p:spPr>
      </p:pic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E7D87260-7BE6-B24A-B4C9-2DF80C933CC9}"/>
              </a:ext>
            </a:extLst>
          </p:cNvPr>
          <p:cNvSpPr/>
          <p:nvPr/>
        </p:nvSpPr>
        <p:spPr>
          <a:xfrm>
            <a:off x="2270563" y="3968052"/>
            <a:ext cx="1272808" cy="2584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1EBAC31-A196-B540-AC1F-8BF880DFBD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3580" y="3456140"/>
            <a:ext cx="2143130" cy="2964664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C105DB-8035-5F4F-878B-C9E4FCB6EB1D}"/>
              </a:ext>
            </a:extLst>
          </p:cNvPr>
          <p:cNvSpPr txBox="1"/>
          <p:nvPr/>
        </p:nvSpPr>
        <p:spPr>
          <a:xfrm>
            <a:off x="921368" y="3420681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A</a:t>
            </a:r>
            <a:endParaRPr kumimoji="1" lang="ja-JP" altLang="en-US" sz="280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6E8BC58-4E3D-9543-9E59-55FA51BC9469}"/>
              </a:ext>
            </a:extLst>
          </p:cNvPr>
          <p:cNvSpPr txBox="1"/>
          <p:nvPr/>
        </p:nvSpPr>
        <p:spPr>
          <a:xfrm>
            <a:off x="5368524" y="3444832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B</a:t>
            </a:r>
            <a:endParaRPr kumimoji="1" lang="ja-JP" altLang="en-US" sz="280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0D60A0F-1D3D-5A44-8D9F-4D3DC49BAE13}"/>
              </a:ext>
            </a:extLst>
          </p:cNvPr>
          <p:cNvSpPr txBox="1"/>
          <p:nvPr/>
        </p:nvSpPr>
        <p:spPr>
          <a:xfrm>
            <a:off x="2314056" y="3968052"/>
            <a:ext cx="50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/>
              <a:t>Cre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4668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31B0501E-12C9-F741-B83C-29BC2BE57F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475"/>
          <a:stretch/>
        </p:blipFill>
        <p:spPr>
          <a:xfrm>
            <a:off x="351182" y="1669774"/>
            <a:ext cx="8441635" cy="3099328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F41B0980-4021-1E4A-9454-4C84813688DA}"/>
              </a:ext>
            </a:extLst>
          </p:cNvPr>
          <p:cNvSpPr/>
          <p:nvPr/>
        </p:nvSpPr>
        <p:spPr>
          <a:xfrm>
            <a:off x="1884931" y="1685481"/>
            <a:ext cx="472273" cy="37178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BD20310-4EED-0548-8EE3-492981F3036C}"/>
              </a:ext>
            </a:extLst>
          </p:cNvPr>
          <p:cNvSpPr txBox="1"/>
          <p:nvPr/>
        </p:nvSpPr>
        <p:spPr>
          <a:xfrm>
            <a:off x="1964148" y="154244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A</a:t>
            </a:r>
            <a:endParaRPr kumimoji="1" lang="ja-JP" altLang="en-US" sz="280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1511168-AD5F-B54E-84C5-68FD0FB0AE86}"/>
              </a:ext>
            </a:extLst>
          </p:cNvPr>
          <p:cNvSpPr/>
          <p:nvPr/>
        </p:nvSpPr>
        <p:spPr>
          <a:xfrm>
            <a:off x="5259657" y="1685481"/>
            <a:ext cx="472273" cy="37178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4217B2A-F8AA-2547-A779-4AEB8759B46E}"/>
              </a:ext>
            </a:extLst>
          </p:cNvPr>
          <p:cNvSpPr txBox="1"/>
          <p:nvPr/>
        </p:nvSpPr>
        <p:spPr>
          <a:xfrm>
            <a:off x="5338874" y="154244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B</a:t>
            </a:r>
            <a:endParaRPr kumimoji="1" lang="ja-JP" altLang="en-US" sz="28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17AD3BF-74AB-D044-BC51-C335C9AB6E7E}"/>
              </a:ext>
            </a:extLst>
          </p:cNvPr>
          <p:cNvSpPr/>
          <p:nvPr/>
        </p:nvSpPr>
        <p:spPr>
          <a:xfrm>
            <a:off x="283688" y="2270029"/>
            <a:ext cx="472273" cy="37178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88B1746-8311-1D4D-8F3D-77FFBB2182EE}"/>
              </a:ext>
            </a:extLst>
          </p:cNvPr>
          <p:cNvSpPr txBox="1"/>
          <p:nvPr/>
        </p:nvSpPr>
        <p:spPr>
          <a:xfrm>
            <a:off x="362905" y="2126992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C</a:t>
            </a:r>
            <a:endParaRPr kumimoji="1" lang="ja-JP" altLang="en-US" sz="28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4C66B5D-1EAA-3644-9277-79E6E7425B2C}"/>
              </a:ext>
            </a:extLst>
          </p:cNvPr>
          <p:cNvSpPr/>
          <p:nvPr/>
        </p:nvSpPr>
        <p:spPr>
          <a:xfrm>
            <a:off x="271394" y="3452244"/>
            <a:ext cx="472273" cy="37178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5D2A66A-3DFB-184A-9349-CDBA66DEB2EC}"/>
              </a:ext>
            </a:extLst>
          </p:cNvPr>
          <p:cNvSpPr txBox="1"/>
          <p:nvPr/>
        </p:nvSpPr>
        <p:spPr>
          <a:xfrm>
            <a:off x="350611" y="3309207"/>
            <a:ext cx="405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D</a:t>
            </a:r>
            <a:endParaRPr kumimoji="1" lang="ja-JP" altLang="en-US" sz="280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6D9E4BE-D6DC-A547-BDE8-F0CE957C7ADD}"/>
              </a:ext>
            </a:extLst>
          </p:cNvPr>
          <p:cNvSpPr txBox="1"/>
          <p:nvPr/>
        </p:nvSpPr>
        <p:spPr>
          <a:xfrm>
            <a:off x="2679666" y="1236777"/>
            <a:ext cx="1370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CRISPR/Cas9</a:t>
            </a:r>
            <a:endParaRPr kumimoji="1" lang="ja-JP" altLang="en-US"/>
          </a:p>
        </p:txBody>
      </p:sp>
      <p:sp>
        <p:nvSpPr>
          <p:cNvPr id="13" name="下矢印 12">
            <a:extLst>
              <a:ext uri="{FF2B5EF4-FFF2-40B4-BE49-F238E27FC236}">
                <a16:creationId xmlns:a16="http://schemas.microsoft.com/office/drawing/2014/main" id="{D9FDB553-8B2B-E14D-8458-F9B3AFBF0299}"/>
              </a:ext>
            </a:extLst>
          </p:cNvPr>
          <p:cNvSpPr/>
          <p:nvPr/>
        </p:nvSpPr>
        <p:spPr>
          <a:xfrm>
            <a:off x="3120840" y="1542444"/>
            <a:ext cx="472273" cy="206680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4038798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25071</TotalTime>
  <Words>13</Words>
  <Application>Microsoft Macintosh PowerPoint</Application>
  <PresentationFormat>画面に合わせる (4:3)</PresentationFormat>
  <Paragraphs>11</Paragraphs>
  <Slides>2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Yu Gothic</vt:lpstr>
      <vt:lpstr>Arial</vt:lpstr>
      <vt:lpstr>Calibri</vt:lpstr>
      <vt:lpstr>ホワイト</vt:lpstr>
      <vt:lpstr>PowerPoint プレゼンテーション</vt:lpstr>
      <vt:lpstr>PowerPoint プレゼンテーション</vt:lpstr>
    </vt:vector>
  </TitlesOfParts>
  <Company>理化学研究所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相澤 秀紀</dc:creator>
  <cp:lastModifiedBy>Hidenori Aizawa</cp:lastModifiedBy>
  <cp:revision>294</cp:revision>
  <cp:lastPrinted>2019-09-11T01:17:35Z</cp:lastPrinted>
  <dcterms:created xsi:type="dcterms:W3CDTF">2014-09-08T12:27:40Z</dcterms:created>
  <dcterms:modified xsi:type="dcterms:W3CDTF">2020-09-23T10:29:16Z</dcterms:modified>
</cp:coreProperties>
</file>

<file path=docProps/thumbnail.jpeg>
</file>